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3"/>
  </p:normalViewPr>
  <p:slideViewPr>
    <p:cSldViewPr>
      <p:cViewPr varScale="1">
        <p:scale>
          <a:sx n="119" d="100"/>
          <a:sy n="119" d="100"/>
        </p:scale>
        <p:origin x="134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829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4053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919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913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0643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4813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521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2161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4270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400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280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5BB5A-A9C5-46C9-B11F-99588B82C7E5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141E6-F965-4A4B-B50A-AA297C92E5A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5399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Qui parle ?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752528" cy="36004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 rot="20885498">
            <a:off x="827584" y="980728"/>
            <a:ext cx="93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 rot="1084010">
            <a:off x="7634461" y="3901570"/>
            <a:ext cx="93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?</a:t>
            </a:r>
          </a:p>
        </p:txBody>
      </p:sp>
      <p:sp>
        <p:nvSpPr>
          <p:cNvPr id="7" name="ZoneTexte 6"/>
          <p:cNvSpPr txBox="1"/>
          <p:nvPr/>
        </p:nvSpPr>
        <p:spPr>
          <a:xfrm rot="1026078">
            <a:off x="947485" y="5258932"/>
            <a:ext cx="7468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?</a:t>
            </a:r>
          </a:p>
        </p:txBody>
      </p:sp>
      <p:sp>
        <p:nvSpPr>
          <p:cNvPr id="8" name="ZoneTexte 7"/>
          <p:cNvSpPr txBox="1"/>
          <p:nvPr/>
        </p:nvSpPr>
        <p:spPr>
          <a:xfrm rot="461227">
            <a:off x="7146743" y="1008086"/>
            <a:ext cx="93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5D8240-2ECA-0646-9883-A678F6F02625}"/>
              </a:ext>
            </a:extLst>
          </p:cNvPr>
          <p:cNvSpPr txBox="1"/>
          <p:nvPr/>
        </p:nvSpPr>
        <p:spPr>
          <a:xfrm>
            <a:off x="4499992" y="6372036"/>
            <a:ext cx="432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900" dirty="0"/>
              <a:t>Beaudet, Pascale (2016). Le virus de </a:t>
            </a:r>
            <a:r>
              <a:rPr lang="fr-CA" sz="900" dirty="0" err="1"/>
              <a:t>Bélinda</a:t>
            </a:r>
            <a:r>
              <a:rPr lang="fr-CA" sz="900" dirty="0"/>
              <a:t>. Montréal : Éd. La Courte Échelle.</a:t>
            </a:r>
          </a:p>
          <a:p>
            <a:pPr algn="r"/>
            <a:r>
              <a:rPr lang="fr-CA" sz="900" dirty="0"/>
              <a:t>Illustrations d’Alain Reno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2689FA-7ADB-1C4B-885A-F38F700A8E8E}"/>
              </a:ext>
            </a:extLst>
          </p:cNvPr>
          <p:cNvSpPr txBox="1"/>
          <p:nvPr/>
        </p:nvSpPr>
        <p:spPr>
          <a:xfrm>
            <a:off x="8256540" y="606309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>
                <a:latin typeface="Arial" panose="020B0604020202020204" pitchFamily="34" charset="0"/>
                <a:cs typeface="Arial" panose="020B0604020202020204" pitchFamily="34" charset="0"/>
              </a:rPr>
              <a:t>© Futé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C7833FA-5A5C-DF4C-8CEC-326266327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33" y="5610146"/>
            <a:ext cx="931631" cy="41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2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Identifie les symboles qui indiquent que quelqu’un parle ou pense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3568" y="2852936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«  »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494294" y="2852936"/>
            <a:ext cx="891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-</a:t>
            </a:r>
          </a:p>
        </p:txBody>
      </p:sp>
      <p:pic>
        <p:nvPicPr>
          <p:cNvPr id="1026" name="Picture 2" descr="Comment écrire des dialogues dans un manuscrit littéraire • Dominic  Bellavance, écriv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0553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chier:Guillemets anglais.png — Wikipé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52" y="4391233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187624" y="4857869"/>
            <a:ext cx="684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!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203848" y="2852936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#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006952" y="2852936"/>
            <a:ext cx="1360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[  ]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100174" y="4532899"/>
            <a:ext cx="1360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dirty="0"/>
              <a:t> &amp;</a:t>
            </a:r>
          </a:p>
        </p:txBody>
      </p:sp>
      <p:sp>
        <p:nvSpPr>
          <p:cNvPr id="7" name="Ellipse 6"/>
          <p:cNvSpPr/>
          <p:nvPr/>
        </p:nvSpPr>
        <p:spPr>
          <a:xfrm>
            <a:off x="467544" y="2996952"/>
            <a:ext cx="1944216" cy="105631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2667000" y="4929876"/>
            <a:ext cx="1944216" cy="105631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716016" y="2996951"/>
            <a:ext cx="1944216" cy="105631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968044" y="4929875"/>
            <a:ext cx="1944216" cy="105631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50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762273"/>
            <a:ext cx="7772400" cy="4178895"/>
          </a:xfrm>
        </p:spPr>
        <p:txBody>
          <a:bodyPr>
            <a:normAutofit/>
          </a:bodyPr>
          <a:lstStyle/>
          <a:p>
            <a:pPr algn="l"/>
            <a: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 vient nous rejoindre.</a:t>
            </a:r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Alice, l’émission de </a:t>
            </a:r>
            <a:r>
              <a:rPr lang="fr-CA" sz="4000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la Magnifique commence dans deux minutes.</a:t>
            </a:r>
            <a:br>
              <a:rPr lang="fr-CA" dirty="0"/>
            </a:br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899592" y="5301208"/>
            <a:ext cx="187220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91880" y="5301257"/>
            <a:ext cx="187220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Alice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12160" y="5301208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 err="1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endParaRPr lang="fr-CA" sz="4400" dirty="0">
              <a:solidFill>
                <a:srgbClr val="FF6600"/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762273"/>
            <a:ext cx="7772400" cy="4178895"/>
          </a:xfrm>
        </p:spPr>
        <p:txBody>
          <a:bodyPr>
            <a:normAutofit fontScale="90000"/>
          </a:bodyPr>
          <a:lstStyle/>
          <a:p>
            <a:pPr algn="l"/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La maison est plongée dans le noir.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Papa, allume la télévision !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Je ne peux pas, Alice. Il y a une panne de courant.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/>
            </a:br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5940152" y="4646746"/>
            <a:ext cx="2232248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 et Alice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99592" y="4646697"/>
            <a:ext cx="2232248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Alice et maman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19872" y="4646697"/>
            <a:ext cx="2232248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 err="1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et Alice</a:t>
            </a:r>
          </a:p>
        </p:txBody>
      </p:sp>
    </p:spTree>
    <p:extLst>
      <p:ext uri="{BB962C8B-B14F-4D97-AF65-F5344CB8AC3E}">
        <p14:creationId xmlns:p14="http://schemas.microsoft.com/office/powerpoint/2010/main" val="409171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762273"/>
            <a:ext cx="7772400" cy="4178895"/>
          </a:xfrm>
        </p:spPr>
        <p:txBody>
          <a:bodyPr>
            <a:normAutofit fontScale="90000"/>
          </a:bodyPr>
          <a:lstStyle/>
          <a:p>
            <a:pPr algn="l"/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 me prévient :</a:t>
            </a:r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Nous allons rater la fin de l’épisode.</a:t>
            </a:r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/>
            </a:br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491880" y="4646696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99592" y="4646697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maman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84168" y="4646697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 err="1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endParaRPr lang="fr-CA" sz="4400" dirty="0">
              <a:solidFill>
                <a:srgbClr val="FF6600"/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95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762273"/>
            <a:ext cx="7772400" cy="4178895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en-US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J’ai</a:t>
            </a:r>
            <a: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en-US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une</a:t>
            </a:r>
            <a: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idée ! 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Si on inventait une fin à l’histoire ? Je serais </a:t>
            </a:r>
            <a:r>
              <a:rPr lang="fr-CA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et toi, papa, tu serais Stan l’Affreux.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/>
            </a:br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971600" y="4646697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Alice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91880" y="4646696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maman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84168" y="4646697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 err="1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endParaRPr lang="fr-CA" sz="4400" dirty="0">
              <a:solidFill>
                <a:srgbClr val="FF6600"/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6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762273"/>
            <a:ext cx="7772400" cy="4178895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en-US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Il hésite, puis me sourit.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— Bon, d’accord. Gare à toi, </a:t>
            </a:r>
            <a:r>
              <a:rPr lang="fr-CA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!</a:t>
            </a: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sz="40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</a:br>
            <a:br>
              <a:rPr lang="fr-CA" dirty="0"/>
            </a:br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611560" y="4618543"/>
            <a:ext cx="252028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Stan l’Affreux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91880" y="4646696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papa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84168" y="4646697"/>
            <a:ext cx="22322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4400" dirty="0" err="1">
                <a:solidFill>
                  <a:srgbClr val="FF6600"/>
                </a:solidFill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Bélinda</a:t>
            </a:r>
            <a:endParaRPr lang="fr-CA" sz="4400" dirty="0">
              <a:solidFill>
                <a:srgbClr val="FF6600"/>
              </a:solidFill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1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32857"/>
            <a:ext cx="821925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4800" dirty="0"/>
              <a:t>Tu es prêt!</a:t>
            </a:r>
          </a:p>
          <a:p>
            <a:pPr marL="0" indent="0">
              <a:buNone/>
            </a:pPr>
            <a:r>
              <a:rPr lang="fr-CA" sz="4800" dirty="0"/>
              <a:t>Tu es prête!</a:t>
            </a:r>
          </a:p>
          <a:p>
            <a:pPr marL="0" indent="0">
              <a:buNone/>
            </a:pPr>
            <a:r>
              <a:rPr lang="fr-CA" sz="3600" dirty="0"/>
              <a:t>À toi de faire </a:t>
            </a:r>
          </a:p>
          <a:p>
            <a:pPr marL="0" indent="0">
              <a:buNone/>
            </a:pPr>
            <a:r>
              <a:rPr lang="fr-CA" sz="3600" dirty="0"/>
              <a:t>            les dialogues!</a:t>
            </a:r>
          </a:p>
        </p:txBody>
      </p:sp>
      <p:pic>
        <p:nvPicPr>
          <p:cNvPr id="4" name="image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7868" y="602826"/>
            <a:ext cx="4296132" cy="54706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C821EF-0D14-4546-9067-4F2339D94417}"/>
              </a:ext>
            </a:extLst>
          </p:cNvPr>
          <p:cNvSpPr txBox="1"/>
          <p:nvPr/>
        </p:nvSpPr>
        <p:spPr>
          <a:xfrm>
            <a:off x="6091501" y="6406966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4115E0-5D21-BF4A-B400-4DBB2AF57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846393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753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235</Words>
  <Application>Microsoft Macintosh PowerPoint</Application>
  <PresentationFormat>Affichage à l'écran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Andika</vt:lpstr>
      <vt:lpstr>Arial</vt:lpstr>
      <vt:lpstr>Calibri</vt:lpstr>
      <vt:lpstr>Thème Office</vt:lpstr>
      <vt:lpstr>Qui parle ?</vt:lpstr>
      <vt:lpstr>Identifie les symboles qui indiquent que quelqu’un parle ou pense ?</vt:lpstr>
      <vt:lpstr>Papa vient nous rejoindre. — Alice, l’émission de Bélinda la Magnifique commence dans deux minutes. </vt:lpstr>
      <vt:lpstr>La maison est plongée dans le noir. — Papa, allume la télévision ! — Je ne peux pas, Alice. Il y a une panne de courant.  </vt:lpstr>
      <vt:lpstr> Papa me prévient : — Nous allons rater la fin de l’épisode.   </vt:lpstr>
      <vt:lpstr>   J’ai une idée !  — Si on inventait une fin à l’histoire ? Je serais Bélinda et toi, papa, tu serais Stan l’Affreux.    </vt:lpstr>
      <vt:lpstr>   Il hésite, puis me sourit. — Bon, d’accord. Gare à toi, Bélinda !     </vt:lpstr>
      <vt:lpstr>Présentation PowerPoint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 parle ?</dc:title>
  <dc:creator>Genevieve</dc:creator>
  <cp:lastModifiedBy>Utilisateur Microsoft Office</cp:lastModifiedBy>
  <cp:revision>8</cp:revision>
  <dcterms:created xsi:type="dcterms:W3CDTF">2021-03-19T01:45:32Z</dcterms:created>
  <dcterms:modified xsi:type="dcterms:W3CDTF">2021-09-08T00:46:41Z</dcterms:modified>
</cp:coreProperties>
</file>