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8" r:id="rId3"/>
    <p:sldId id="273" r:id="rId4"/>
    <p:sldId id="266" r:id="rId5"/>
    <p:sldId id="267" r:id="rId6"/>
    <p:sldId id="277" r:id="rId7"/>
    <p:sldId id="269" r:id="rId8"/>
    <p:sldId id="279" r:id="rId9"/>
    <p:sldId id="280" r:id="rId10"/>
    <p:sldId id="281" r:id="rId11"/>
    <p:sldId id="270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nevieve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4" autoAdjust="0"/>
    <p:restoredTop sz="94690" autoAdjust="0"/>
  </p:normalViewPr>
  <p:slideViewPr>
    <p:cSldViewPr>
      <p:cViewPr varScale="1">
        <p:scale>
          <a:sx n="107" d="100"/>
          <a:sy n="107" d="100"/>
        </p:scale>
        <p:origin x="1712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507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1678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57592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639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6360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252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579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03983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8243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085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9170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5C8EF-E79B-4217-B463-E6DFA63661E6}" type="datetimeFigureOut">
              <a:rPr lang="fr-CA" smtClean="0"/>
              <a:t>21-09-07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A8B78-9AD2-4F1F-8249-E5101328F0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0204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Des mots difficiles!</a:t>
            </a:r>
            <a:br>
              <a:rPr lang="fr-CA" dirty="0"/>
            </a:br>
            <a:r>
              <a:rPr lang="fr-CA" sz="1600" dirty="0"/>
              <a:t>mots du chapitre 2</a:t>
            </a:r>
          </a:p>
        </p:txBody>
      </p:sp>
      <p:pic>
        <p:nvPicPr>
          <p:cNvPr id="4" name="image3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1736" y="1600200"/>
            <a:ext cx="4740527" cy="452596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9150093-9D14-1046-A38B-4A10A5039DEE}"/>
              </a:ext>
            </a:extLst>
          </p:cNvPr>
          <p:cNvSpPr txBox="1"/>
          <p:nvPr/>
        </p:nvSpPr>
        <p:spPr>
          <a:xfrm>
            <a:off x="457200" y="6309320"/>
            <a:ext cx="3821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900" dirty="0"/>
              <a:t>Beaudet, Pascale (2016). Le virus de </a:t>
            </a:r>
            <a:r>
              <a:rPr lang="fr-CA" sz="900" dirty="0" err="1"/>
              <a:t>Bélinda</a:t>
            </a:r>
            <a:r>
              <a:rPr lang="fr-CA" sz="900" dirty="0"/>
              <a:t>. Montréal : Éd. La Courte Échelle.</a:t>
            </a:r>
          </a:p>
          <a:p>
            <a:r>
              <a:rPr lang="fr-CA" sz="900" dirty="0"/>
              <a:t>Illustrations d’Alain Reno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CAA92A-9795-1E48-985B-48C65836399E}"/>
              </a:ext>
            </a:extLst>
          </p:cNvPr>
          <p:cNvSpPr txBox="1"/>
          <p:nvPr/>
        </p:nvSpPr>
        <p:spPr>
          <a:xfrm>
            <a:off x="6091501" y="6309320"/>
            <a:ext cx="2595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/>
              <a:t>© Futé | Matériel protégé par des droits d’auteurs.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690819B-51F1-F644-9934-D7366AC54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1" y="5733256"/>
            <a:ext cx="1071895" cy="4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8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8032" y="1744235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>
                <a:solidFill>
                  <a:srgbClr val="FF6600"/>
                </a:solidFill>
              </a:rPr>
              <a:t>s</a:t>
            </a:r>
            <a:endParaRPr lang="fr-CA" sz="8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mai</a:t>
            </a:r>
            <a:r>
              <a:rPr lang="fr-CA" sz="4400" dirty="0">
                <a:solidFill>
                  <a:srgbClr val="FF6600"/>
                </a:solidFill>
              </a:rPr>
              <a:t>s</a:t>
            </a:r>
            <a:r>
              <a:rPr lang="fr-CA" sz="4400" dirty="0"/>
              <a:t>on</a:t>
            </a:r>
            <a:endParaRPr lang="fr-CA" sz="4400" dirty="0">
              <a:solidFill>
                <a:srgbClr val="FF6600"/>
              </a:solidFill>
            </a:endParaRPr>
          </a:p>
          <a:p>
            <a:r>
              <a:rPr lang="fr-CA" sz="4400" dirty="0"/>
              <a:t>fiévreu</a:t>
            </a:r>
            <a:r>
              <a:rPr lang="fr-CA" sz="4400" dirty="0">
                <a:solidFill>
                  <a:srgbClr val="FF6600"/>
                </a:solidFill>
              </a:rPr>
              <a:t>s</a:t>
            </a:r>
            <a:r>
              <a:rPr lang="fr-CA" sz="4400" dirty="0"/>
              <a:t>e</a:t>
            </a:r>
            <a:endParaRPr lang="fr-CA" sz="4400" dirty="0">
              <a:solidFill>
                <a:srgbClr val="FF6600"/>
              </a:solidFill>
            </a:endParaRPr>
          </a:p>
          <a:p>
            <a:r>
              <a:rPr lang="fr-CA" sz="4400" dirty="0">
                <a:solidFill>
                  <a:srgbClr val="898989"/>
                </a:solidFill>
              </a:rPr>
              <a:t>télévi</a:t>
            </a:r>
            <a:r>
              <a:rPr lang="fr-CA" sz="4400" dirty="0">
                <a:solidFill>
                  <a:srgbClr val="FF6600"/>
                </a:solidFill>
              </a:rPr>
              <a:t>s</a:t>
            </a:r>
            <a:r>
              <a:rPr lang="fr-CA" sz="4400" dirty="0">
                <a:solidFill>
                  <a:srgbClr val="898989"/>
                </a:solidFill>
              </a:rPr>
              <a:t>ion</a:t>
            </a:r>
            <a:endParaRPr lang="fr-CA" sz="4400" dirty="0">
              <a:solidFill>
                <a:srgbClr val="FF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987824" y="1817529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épi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716016" y="1817529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ode</a:t>
            </a:r>
          </a:p>
        </p:txBody>
      </p:sp>
    </p:spTree>
    <p:extLst>
      <p:ext uri="{BB962C8B-B14F-4D97-AF65-F5344CB8AC3E}">
        <p14:creationId xmlns:p14="http://schemas.microsoft.com/office/powerpoint/2010/main" val="294960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60040" y="1700808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ien</a:t>
            </a:r>
            <a:endParaRPr lang="fr-CA" sz="8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ch</a:t>
            </a:r>
            <a:r>
              <a:rPr lang="fr-CA" sz="4400" dirty="0">
                <a:solidFill>
                  <a:srgbClr val="FF6600"/>
                </a:solidFill>
              </a:rPr>
              <a:t>ien</a:t>
            </a:r>
          </a:p>
          <a:p>
            <a:r>
              <a:rPr lang="fr-CA" sz="4400" dirty="0"/>
              <a:t>m</a:t>
            </a:r>
            <a:r>
              <a:rPr lang="fr-CA" sz="4400" dirty="0">
                <a:solidFill>
                  <a:srgbClr val="FF6600"/>
                </a:solidFill>
              </a:rPr>
              <a:t>ien</a:t>
            </a:r>
          </a:p>
          <a:p>
            <a:r>
              <a:rPr lang="fr-CA" sz="4400" dirty="0">
                <a:solidFill>
                  <a:srgbClr val="898989"/>
                </a:solidFill>
              </a:rPr>
              <a:t>coméd</a:t>
            </a:r>
            <a:r>
              <a:rPr lang="fr-CA" sz="4400" dirty="0">
                <a:solidFill>
                  <a:srgbClr val="FF6600"/>
                </a:solidFill>
              </a:rPr>
              <a:t>ien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051720" y="1772816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parv</a:t>
            </a:r>
            <a:endParaRPr lang="fr-CA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5148064" y="1772816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drait</a:t>
            </a:r>
            <a:endParaRPr lang="fr-CA" sz="8000" dirty="0"/>
          </a:p>
        </p:txBody>
      </p:sp>
    </p:spTree>
    <p:extLst>
      <p:ext uri="{BB962C8B-B14F-4D97-AF65-F5344CB8AC3E}">
        <p14:creationId xmlns:p14="http://schemas.microsoft.com/office/powerpoint/2010/main" val="66162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08520" y="1700808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gu</a:t>
            </a:r>
            <a:endParaRPr lang="fr-CA" sz="8000" dirty="0">
              <a:solidFill>
                <a:srgbClr val="FF66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ba</a:t>
            </a:r>
            <a:r>
              <a:rPr lang="fr-CA" sz="4400" dirty="0">
                <a:solidFill>
                  <a:srgbClr val="FF6600"/>
                </a:solidFill>
              </a:rPr>
              <a:t>gu</a:t>
            </a:r>
            <a:r>
              <a:rPr lang="fr-CA" sz="4400" dirty="0"/>
              <a:t>e</a:t>
            </a:r>
          </a:p>
          <a:p>
            <a:r>
              <a:rPr lang="fr-CA" sz="4400" dirty="0">
                <a:solidFill>
                  <a:srgbClr val="898989"/>
                </a:solidFill>
              </a:rPr>
              <a:t>lan</a:t>
            </a:r>
            <a:r>
              <a:rPr lang="fr-CA" sz="4400" dirty="0">
                <a:solidFill>
                  <a:srgbClr val="FF6600"/>
                </a:solidFill>
              </a:rPr>
              <a:t>gu</a:t>
            </a:r>
            <a:r>
              <a:rPr lang="fr-CA" sz="4400" dirty="0">
                <a:solidFill>
                  <a:srgbClr val="898989"/>
                </a:solidFill>
              </a:rPr>
              <a:t>e</a:t>
            </a:r>
          </a:p>
          <a:p>
            <a:r>
              <a:rPr lang="fr-CA" sz="4400" dirty="0">
                <a:solidFill>
                  <a:srgbClr val="FF6600"/>
                </a:solidFill>
              </a:rPr>
              <a:t>gu</a:t>
            </a:r>
            <a:r>
              <a:rPr lang="fr-CA" sz="4400" dirty="0"/>
              <a:t>itare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211960" y="1772816"/>
            <a:ext cx="18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érir</a:t>
            </a:r>
            <a:endParaRPr lang="fr-CA" sz="8000" dirty="0"/>
          </a:p>
        </p:txBody>
      </p:sp>
    </p:spTree>
    <p:extLst>
      <p:ext uri="{BB962C8B-B14F-4D97-AF65-F5344CB8AC3E}">
        <p14:creationId xmlns:p14="http://schemas.microsoft.com/office/powerpoint/2010/main" val="97271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76064" y="1700808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enn</a:t>
            </a:r>
            <a:endParaRPr lang="fr-CA" sz="8000" dirty="0">
              <a:solidFill>
                <a:srgbClr val="FF66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endParaRPr lang="fr-CA" sz="4400" dirty="0"/>
          </a:p>
          <a:p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1524000" y="3653408"/>
            <a:ext cx="6400800" cy="256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4400" dirty="0"/>
              <a:t>la mi</a:t>
            </a:r>
            <a:r>
              <a:rPr lang="fr-CA" sz="4400" dirty="0">
                <a:solidFill>
                  <a:srgbClr val="FF6600"/>
                </a:solidFill>
              </a:rPr>
              <a:t>enn</a:t>
            </a:r>
            <a:r>
              <a:rPr lang="fr-CA" sz="4400" dirty="0"/>
              <a:t>e</a:t>
            </a:r>
          </a:p>
          <a:p>
            <a:r>
              <a:rPr lang="fr-CA" sz="4400" dirty="0">
                <a:solidFill>
                  <a:srgbClr val="898989"/>
                </a:solidFill>
              </a:rPr>
              <a:t>ant</a:t>
            </a:r>
            <a:r>
              <a:rPr lang="fr-CA" sz="4400" dirty="0">
                <a:solidFill>
                  <a:srgbClr val="FF6600"/>
                </a:solidFill>
              </a:rPr>
              <a:t>enn</a:t>
            </a:r>
            <a:r>
              <a:rPr lang="fr-CA" sz="4400" dirty="0">
                <a:solidFill>
                  <a:srgbClr val="898989"/>
                </a:solidFill>
              </a:rPr>
              <a:t>e</a:t>
            </a:r>
          </a:p>
          <a:p>
            <a:r>
              <a:rPr lang="fr-CA" sz="4400" dirty="0"/>
              <a:t>r</a:t>
            </a:r>
            <a:r>
              <a:rPr lang="fr-CA" sz="4400" dirty="0">
                <a:solidFill>
                  <a:srgbClr val="FF6600"/>
                </a:solidFill>
              </a:rPr>
              <a:t>enn</a:t>
            </a:r>
            <a:r>
              <a:rPr lang="fr-CA" sz="4400" dirty="0"/>
              <a:t>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427984" y="1772816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emi</a:t>
            </a:r>
            <a:endParaRPr lang="fr-CA" sz="8000" dirty="0"/>
          </a:p>
        </p:txBody>
      </p:sp>
    </p:spTree>
    <p:extLst>
      <p:ext uri="{BB962C8B-B14F-4D97-AF65-F5344CB8AC3E}">
        <p14:creationId xmlns:p14="http://schemas.microsoft.com/office/powerpoint/2010/main" val="250818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19600" y="1670943"/>
            <a:ext cx="2384648" cy="1470025"/>
          </a:xfrm>
        </p:spPr>
        <p:txBody>
          <a:bodyPr>
            <a:norm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tion</a:t>
            </a:r>
            <a:endParaRPr lang="fr-CA" sz="8000" dirty="0">
              <a:solidFill>
                <a:srgbClr val="FF66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endParaRPr lang="fr-CA" sz="4400" dirty="0"/>
          </a:p>
          <a:p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1524000" y="3653408"/>
            <a:ext cx="6400800" cy="256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4400" dirty="0"/>
              <a:t>ac</a:t>
            </a:r>
            <a:r>
              <a:rPr lang="fr-CA" sz="4400" dirty="0">
                <a:solidFill>
                  <a:srgbClr val="FF6600"/>
                </a:solidFill>
              </a:rPr>
              <a:t>tion</a:t>
            </a:r>
          </a:p>
          <a:p>
            <a:r>
              <a:rPr lang="fr-CA" sz="4400" dirty="0">
                <a:solidFill>
                  <a:srgbClr val="898989"/>
                </a:solidFill>
              </a:rPr>
              <a:t>multiplica</a:t>
            </a:r>
            <a:r>
              <a:rPr lang="fr-CA" sz="4400" dirty="0">
                <a:solidFill>
                  <a:srgbClr val="FF6600"/>
                </a:solidFill>
              </a:rPr>
              <a:t>tion</a:t>
            </a:r>
          </a:p>
          <a:p>
            <a:r>
              <a:rPr lang="fr-CA" sz="4400" dirty="0"/>
              <a:t>po</a:t>
            </a:r>
            <a:r>
              <a:rPr lang="fr-CA" sz="4400" dirty="0">
                <a:solidFill>
                  <a:srgbClr val="FF6600"/>
                </a:solidFill>
              </a:rPr>
              <a:t>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699792" y="1772816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situa</a:t>
            </a:r>
          </a:p>
        </p:txBody>
      </p:sp>
    </p:spTree>
    <p:extLst>
      <p:ext uri="{BB962C8B-B14F-4D97-AF65-F5344CB8AC3E}">
        <p14:creationId xmlns:p14="http://schemas.microsoft.com/office/powerpoint/2010/main" val="199359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/>
              <a:t>a</a:t>
            </a:r>
            <a:r>
              <a:rPr lang="fr-CA" sz="8000" dirty="0">
                <a:solidFill>
                  <a:srgbClr val="FF6600"/>
                </a:solidFill>
              </a:rPr>
              <a:t>ven</a:t>
            </a:r>
            <a:r>
              <a:rPr lang="fr-CA" sz="8000" dirty="0"/>
              <a:t>tu</a:t>
            </a:r>
            <a:r>
              <a:rPr lang="fr-CA" sz="8000" dirty="0">
                <a:solidFill>
                  <a:srgbClr val="FF6600"/>
                </a:solidFill>
              </a:rPr>
              <a:t>ri</a:t>
            </a:r>
            <a:r>
              <a:rPr lang="fr-CA" sz="8000" dirty="0"/>
              <a:t>è</a:t>
            </a:r>
            <a:r>
              <a:rPr lang="fr-CA" sz="8000" dirty="0">
                <a:solidFill>
                  <a:srgbClr val="FF6600"/>
                </a:solidFill>
              </a:rPr>
              <a:t>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07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396552" y="1628800"/>
            <a:ext cx="7772400" cy="1584176"/>
          </a:xfrm>
        </p:spPr>
        <p:txBody>
          <a:bodyPr>
            <a:normAutofit/>
          </a:bodyPr>
          <a:lstStyle/>
          <a:p>
            <a:r>
              <a:rPr lang="fr-CA" sz="8000" dirty="0">
                <a:solidFill>
                  <a:srgbClr val="FF6600"/>
                </a:solidFill>
              </a:rPr>
              <a:t>c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endParaRPr lang="fr-CA" sz="4400" dirty="0"/>
          </a:p>
          <a:p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1524000" y="3653408"/>
            <a:ext cx="6400800" cy="256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4400" dirty="0">
                <a:solidFill>
                  <a:srgbClr val="FF6600"/>
                </a:solidFill>
              </a:rPr>
              <a:t>c</a:t>
            </a:r>
            <a:r>
              <a:rPr lang="fr-CA" sz="4400" dirty="0"/>
              <a:t>erise</a:t>
            </a:r>
          </a:p>
          <a:p>
            <a:r>
              <a:rPr lang="fr-CA" sz="4400" dirty="0">
                <a:solidFill>
                  <a:srgbClr val="FF6600"/>
                </a:solidFill>
              </a:rPr>
              <a:t>c</a:t>
            </a:r>
            <a:r>
              <a:rPr lang="fr-CA" sz="4400" dirty="0">
                <a:solidFill>
                  <a:srgbClr val="898989"/>
                </a:solidFill>
              </a:rPr>
              <a:t>eux</a:t>
            </a:r>
          </a:p>
          <a:p>
            <a:r>
              <a:rPr lang="fr-CA" sz="4400" dirty="0"/>
              <a:t>mer</a:t>
            </a:r>
            <a:r>
              <a:rPr lang="fr-CA" sz="4400" dirty="0">
                <a:solidFill>
                  <a:srgbClr val="FF6600"/>
                </a:solidFill>
              </a:rPr>
              <a:t>c</a:t>
            </a:r>
            <a:r>
              <a:rPr lang="fr-CA" sz="4400" dirty="0"/>
              <a:t>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635896" y="1772816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élèbre</a:t>
            </a:r>
            <a:endParaRPr lang="fr-CA" sz="8000" dirty="0"/>
          </a:p>
        </p:txBody>
      </p:sp>
    </p:spTree>
    <p:extLst>
      <p:ext uri="{BB962C8B-B14F-4D97-AF65-F5344CB8AC3E}">
        <p14:creationId xmlns:p14="http://schemas.microsoft.com/office/powerpoint/2010/main" val="350673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76064" y="1670943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 err="1">
                <a:solidFill>
                  <a:srgbClr val="FF6600"/>
                </a:solidFill>
              </a:rPr>
              <a:t>ain</a:t>
            </a:r>
            <a:endParaRPr lang="fr-CA" sz="8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/>
              <a:t>m</a:t>
            </a:r>
            <a:r>
              <a:rPr lang="fr-CA" sz="4400" dirty="0">
                <a:solidFill>
                  <a:srgbClr val="FF6600"/>
                </a:solidFill>
              </a:rPr>
              <a:t>ain</a:t>
            </a:r>
          </a:p>
          <a:p>
            <a:r>
              <a:rPr lang="fr-CA" sz="4400" dirty="0"/>
              <a:t>proch</a:t>
            </a:r>
            <a:r>
              <a:rPr lang="fr-CA" sz="4400" dirty="0">
                <a:solidFill>
                  <a:srgbClr val="FF6600"/>
                </a:solidFill>
              </a:rPr>
              <a:t>ain</a:t>
            </a:r>
          </a:p>
          <a:p>
            <a:r>
              <a:rPr lang="fr-CA" sz="4400" dirty="0">
                <a:solidFill>
                  <a:srgbClr val="898989"/>
                </a:solidFill>
              </a:rPr>
              <a:t>p</a:t>
            </a:r>
            <a:r>
              <a:rPr lang="fr-CA" sz="4400" dirty="0">
                <a:solidFill>
                  <a:srgbClr val="FF6600"/>
                </a:solidFill>
              </a:rPr>
              <a:t>ain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163784" y="1745521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211960" y="1772816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/>
              <a:t>tenant</a:t>
            </a:r>
          </a:p>
        </p:txBody>
      </p:sp>
    </p:spTree>
    <p:extLst>
      <p:ext uri="{BB962C8B-B14F-4D97-AF65-F5344CB8AC3E}">
        <p14:creationId xmlns:p14="http://schemas.microsoft.com/office/powerpoint/2010/main" val="372948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72008" y="1670943"/>
            <a:ext cx="7772400" cy="1470025"/>
          </a:xfrm>
        </p:spPr>
        <p:txBody>
          <a:bodyPr>
            <a:normAutofit/>
          </a:bodyPr>
          <a:lstStyle/>
          <a:p>
            <a:r>
              <a:rPr lang="fr-CA" sz="8000" dirty="0">
                <a:solidFill>
                  <a:srgbClr val="FF6600"/>
                </a:solidFill>
              </a:rPr>
              <a:t>y</a:t>
            </a:r>
            <a:endParaRPr lang="fr-CA" sz="8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567136"/>
          </a:xfrm>
        </p:spPr>
        <p:txBody>
          <a:bodyPr>
            <a:normAutofit/>
          </a:bodyPr>
          <a:lstStyle/>
          <a:p>
            <a:r>
              <a:rPr lang="fr-CA" sz="4400" dirty="0">
                <a:solidFill>
                  <a:schemeClr val="bg1">
                    <a:lumMod val="50000"/>
                  </a:schemeClr>
                </a:solidFill>
              </a:rPr>
              <a:t>Pa</a:t>
            </a:r>
            <a:r>
              <a:rPr lang="fr-CA" sz="4400" dirty="0">
                <a:solidFill>
                  <a:srgbClr val="FF6600"/>
                </a:solidFill>
              </a:rPr>
              <a:t>y</a:t>
            </a:r>
            <a:r>
              <a:rPr lang="fr-CA" sz="4400" dirty="0">
                <a:solidFill>
                  <a:schemeClr val="bg1">
                    <a:lumMod val="50000"/>
                  </a:schemeClr>
                </a:solidFill>
              </a:rPr>
              <a:t>er</a:t>
            </a:r>
          </a:p>
          <a:p>
            <a:r>
              <a:rPr lang="fr-CA" sz="4400" dirty="0">
                <a:solidFill>
                  <a:schemeClr val="bg1">
                    <a:lumMod val="50000"/>
                  </a:schemeClr>
                </a:solidFill>
              </a:rPr>
              <a:t>cra</a:t>
            </a:r>
            <a:r>
              <a:rPr lang="fr-CA" sz="4400" dirty="0">
                <a:solidFill>
                  <a:srgbClr val="FF6600"/>
                </a:solidFill>
              </a:rPr>
              <a:t>y</a:t>
            </a:r>
            <a:r>
              <a:rPr lang="fr-CA" sz="4400" dirty="0">
                <a:solidFill>
                  <a:schemeClr val="bg1">
                    <a:lumMod val="50000"/>
                  </a:schemeClr>
                </a:solidFill>
              </a:rPr>
              <a:t>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956">
            <a:off x="647699" y="901050"/>
            <a:ext cx="1816348" cy="10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059832" y="1772816"/>
            <a:ext cx="129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so</a:t>
            </a:r>
            <a:endParaRPr lang="fr-CA" sz="8000" dirty="0"/>
          </a:p>
        </p:txBody>
      </p:sp>
      <p:sp>
        <p:nvSpPr>
          <p:cNvPr id="7" name="ZoneTexte 6"/>
          <p:cNvSpPr txBox="1"/>
          <p:nvPr/>
        </p:nvSpPr>
        <p:spPr>
          <a:xfrm>
            <a:off x="4499992" y="1772816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 err="1"/>
              <a:t>ons</a:t>
            </a:r>
            <a:endParaRPr lang="fr-CA" sz="8000" dirty="0"/>
          </a:p>
        </p:txBody>
      </p:sp>
    </p:spTree>
    <p:extLst>
      <p:ext uri="{BB962C8B-B14F-4D97-AF65-F5344CB8AC3E}">
        <p14:creationId xmlns:p14="http://schemas.microsoft.com/office/powerpoint/2010/main" val="108912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708920"/>
            <a:ext cx="8219256" cy="3417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4800" dirty="0"/>
              <a:t>Tu es prêt!</a:t>
            </a:r>
          </a:p>
          <a:p>
            <a:pPr marL="0" indent="0">
              <a:buNone/>
            </a:pPr>
            <a:r>
              <a:rPr lang="fr-CA" sz="3600" dirty="0"/>
              <a:t>À toi de lire ces mots!</a:t>
            </a:r>
          </a:p>
        </p:txBody>
      </p:sp>
      <p:pic>
        <p:nvPicPr>
          <p:cNvPr id="4" name="image1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7868" y="476672"/>
            <a:ext cx="4296132" cy="54706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3B0BAD6-05AB-2949-81E7-4A4018ED6147}"/>
              </a:ext>
            </a:extLst>
          </p:cNvPr>
          <p:cNvSpPr txBox="1"/>
          <p:nvPr/>
        </p:nvSpPr>
        <p:spPr>
          <a:xfrm>
            <a:off x="6091501" y="6406966"/>
            <a:ext cx="2595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00" dirty="0"/>
              <a:t>© Futé | Matériel protégé par des droits d’auteurs.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3D8247-37FD-0048-B0A6-86E8A9B66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1" y="5846393"/>
            <a:ext cx="1071895" cy="4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139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107</Words>
  <Application>Microsoft Macintosh PowerPoint</Application>
  <PresentationFormat>Affichage à l'écran (4:3)</PresentationFormat>
  <Paragraphs>51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Thème Office</vt:lpstr>
      <vt:lpstr>Des mots difficiles! mots du chapitre 2</vt:lpstr>
      <vt:lpstr>s</vt:lpstr>
      <vt:lpstr>ien</vt:lpstr>
      <vt:lpstr>gu</vt:lpstr>
      <vt:lpstr>enn</vt:lpstr>
      <vt:lpstr>tion</vt:lpstr>
      <vt:lpstr>aventurière</vt:lpstr>
      <vt:lpstr>c</vt:lpstr>
      <vt:lpstr>ain</vt:lpstr>
      <vt:lpstr>y</vt:lpstr>
      <vt:lpstr>Présentation PowerPoint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spectacle</dc:title>
  <dc:creator>Genevieve</dc:creator>
  <cp:lastModifiedBy>Utilisateur Microsoft Office</cp:lastModifiedBy>
  <cp:revision>28</cp:revision>
  <dcterms:created xsi:type="dcterms:W3CDTF">2018-10-07T21:59:08Z</dcterms:created>
  <dcterms:modified xsi:type="dcterms:W3CDTF">2021-09-08T00:44:34Z</dcterms:modified>
</cp:coreProperties>
</file>