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7"/>
    <p:restoredTop sz="94690"/>
  </p:normalViewPr>
  <p:slideViewPr>
    <p:cSldViewPr>
      <p:cViewPr varScale="1">
        <p:scale>
          <a:sx n="107" d="100"/>
          <a:sy n="107" d="100"/>
        </p:scale>
        <p:origin x="1888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5143-132A-4C34-9E94-7723F3664A12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23F7-1A30-4852-A3EC-1B609FE846F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27577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5143-132A-4C34-9E94-7723F3664A12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23F7-1A30-4852-A3EC-1B609FE846F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7741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5143-132A-4C34-9E94-7723F3664A12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23F7-1A30-4852-A3EC-1B609FE846F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7308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5143-132A-4C34-9E94-7723F3664A12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23F7-1A30-4852-A3EC-1B609FE846F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25755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5143-132A-4C34-9E94-7723F3664A12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23F7-1A30-4852-A3EC-1B609FE846F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39938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5143-132A-4C34-9E94-7723F3664A12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23F7-1A30-4852-A3EC-1B609FE846F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9318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5143-132A-4C34-9E94-7723F3664A12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23F7-1A30-4852-A3EC-1B609FE846F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68255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5143-132A-4C34-9E94-7723F3664A12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23F7-1A30-4852-A3EC-1B609FE846F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21084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5143-132A-4C34-9E94-7723F3664A12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23F7-1A30-4852-A3EC-1B609FE846F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71045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5143-132A-4C34-9E94-7723F3664A12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23F7-1A30-4852-A3EC-1B609FE846F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88738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5143-132A-4C34-9E94-7723F3664A12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23F7-1A30-4852-A3EC-1B609FE846F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484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95143-132A-4C34-9E94-7723F3664A12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023F7-1A30-4852-A3EC-1B609FE846F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3400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liaisons…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36">
            <a:off x="2464794" y="2046272"/>
            <a:ext cx="4393315" cy="3126711"/>
          </a:xfrm>
          <a:prstGeom prst="rect">
            <a:avLst/>
          </a:prstGeom>
          <a:noFill/>
        </p:spPr>
      </p:pic>
      <p:sp>
        <p:nvSpPr>
          <p:cNvPr id="7" name="Flèche courbée vers le haut 6"/>
          <p:cNvSpPr/>
          <p:nvPr/>
        </p:nvSpPr>
        <p:spPr>
          <a:xfrm rot="20836765" flipH="1">
            <a:off x="3868541" y="4452004"/>
            <a:ext cx="2233956" cy="1225538"/>
          </a:xfrm>
          <a:prstGeom prst="curvedUpArrow">
            <a:avLst>
              <a:gd name="adj1" fmla="val 8504"/>
              <a:gd name="adj2" fmla="val 50000"/>
              <a:gd name="adj3" fmla="val 1518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13F0797-DE3E-D942-ACA8-EC17211F9797}"/>
              </a:ext>
            </a:extLst>
          </p:cNvPr>
          <p:cNvSpPr txBox="1"/>
          <p:nvPr/>
        </p:nvSpPr>
        <p:spPr>
          <a:xfrm>
            <a:off x="6091501" y="6406966"/>
            <a:ext cx="2595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900" dirty="0"/>
              <a:t>© Futé | Matériel protégé par des droits d’auteurs.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9A2C06A-0841-D24A-86E3-B52CCF7BE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101" y="5846393"/>
            <a:ext cx="1071895" cy="47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7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CA" spc="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Ell</a:t>
            </a:r>
            <a:r>
              <a:rPr lang="fr-CA" spc="100" dirty="0">
                <a:solidFill>
                  <a:schemeClr val="bg1">
                    <a:lumMod val="75000"/>
                  </a:schemeClr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e</a:t>
            </a:r>
            <a:r>
              <a:rPr lang="fr-CA" spc="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est fiévreus</a:t>
            </a:r>
            <a:r>
              <a:rPr lang="fr-CA" spc="100" dirty="0">
                <a:solidFill>
                  <a:schemeClr val="bg1">
                    <a:lumMod val="75000"/>
                  </a:schemeClr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e</a:t>
            </a:r>
          </a:p>
        </p:txBody>
      </p:sp>
      <p:sp>
        <p:nvSpPr>
          <p:cNvPr id="5" name="Flèche courbée vers le haut 4"/>
          <p:cNvSpPr/>
          <p:nvPr/>
        </p:nvSpPr>
        <p:spPr>
          <a:xfrm>
            <a:off x="2775398" y="3143340"/>
            <a:ext cx="1124649" cy="516401"/>
          </a:xfrm>
          <a:prstGeom prst="curvedUpArrow">
            <a:avLst>
              <a:gd name="adj1" fmla="val 17483"/>
              <a:gd name="adj2" fmla="val 50000"/>
              <a:gd name="adj3" fmla="val 2251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A"/>
          </a:p>
        </p:txBody>
      </p:sp>
      <p:sp>
        <p:nvSpPr>
          <p:cNvPr id="6" name="ZoneTexte 5"/>
          <p:cNvSpPr txBox="1"/>
          <p:nvPr/>
        </p:nvSpPr>
        <p:spPr>
          <a:xfrm>
            <a:off x="2672074" y="2473936"/>
            <a:ext cx="3529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l</a:t>
            </a:r>
            <a:endParaRPr lang="fr-CA" sz="4400" dirty="0"/>
          </a:p>
        </p:txBody>
      </p:sp>
      <p:sp>
        <p:nvSpPr>
          <p:cNvPr id="7" name="ZoneTexte 6"/>
          <p:cNvSpPr txBox="1"/>
          <p:nvPr/>
        </p:nvSpPr>
        <p:spPr>
          <a:xfrm>
            <a:off x="3303588" y="2473935"/>
            <a:ext cx="10214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est</a:t>
            </a:r>
            <a:endParaRPr lang="fr-CA" sz="4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A1D7DE-71CA-654B-8C5A-6BF4637AE580}"/>
              </a:ext>
            </a:extLst>
          </p:cNvPr>
          <p:cNvSpPr txBox="1"/>
          <p:nvPr/>
        </p:nvSpPr>
        <p:spPr>
          <a:xfrm>
            <a:off x="8240775" y="6329151"/>
            <a:ext cx="4988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dirty="0">
                <a:latin typeface="Arial" panose="020B0604020202020204" pitchFamily="34" charset="0"/>
                <a:cs typeface="Arial" panose="020B0604020202020204" pitchFamily="34" charset="0"/>
              </a:rPr>
              <a:t>© </a:t>
            </a:r>
            <a:r>
              <a:rPr lang="fr-CA" sz="1000" dirty="0" err="1">
                <a:latin typeface="Arial" panose="020B0604020202020204" pitchFamily="34" charset="0"/>
                <a:cs typeface="Arial" panose="020B0604020202020204" pitchFamily="34" charset="0"/>
              </a:rPr>
              <a:t>Fté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49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CA" spc="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Ell</a:t>
            </a:r>
            <a:r>
              <a:rPr lang="fr-CA" spc="100" dirty="0">
                <a:solidFill>
                  <a:schemeClr val="bg1">
                    <a:lumMod val="75000"/>
                  </a:schemeClr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e</a:t>
            </a:r>
            <a:r>
              <a:rPr lang="fr-CA" spc="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a mal</a:t>
            </a:r>
            <a:endParaRPr lang="fr-CA" spc="100" dirty="0">
              <a:solidFill>
                <a:schemeClr val="bg1">
                  <a:lumMod val="75000"/>
                </a:schemeClr>
              </a:solidFill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</p:txBody>
      </p:sp>
      <p:sp>
        <p:nvSpPr>
          <p:cNvPr id="5" name="Flèche courbée vers le haut 4"/>
          <p:cNvSpPr/>
          <p:nvPr/>
        </p:nvSpPr>
        <p:spPr>
          <a:xfrm>
            <a:off x="3851920" y="3143340"/>
            <a:ext cx="864096" cy="516401"/>
          </a:xfrm>
          <a:prstGeom prst="curvedUpArrow">
            <a:avLst>
              <a:gd name="adj1" fmla="val 17483"/>
              <a:gd name="adj2" fmla="val 50000"/>
              <a:gd name="adj3" fmla="val 2251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A"/>
          </a:p>
        </p:txBody>
      </p:sp>
      <p:sp>
        <p:nvSpPr>
          <p:cNvPr id="6" name="ZoneTexte 5"/>
          <p:cNvSpPr txBox="1"/>
          <p:nvPr/>
        </p:nvSpPr>
        <p:spPr>
          <a:xfrm>
            <a:off x="3667446" y="2473936"/>
            <a:ext cx="3529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l</a:t>
            </a:r>
            <a:endParaRPr lang="fr-CA" sz="4400" dirty="0"/>
          </a:p>
        </p:txBody>
      </p:sp>
      <p:sp>
        <p:nvSpPr>
          <p:cNvPr id="7" name="ZoneTexte 6"/>
          <p:cNvSpPr txBox="1"/>
          <p:nvPr/>
        </p:nvSpPr>
        <p:spPr>
          <a:xfrm>
            <a:off x="4302326" y="2473934"/>
            <a:ext cx="514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a</a:t>
            </a:r>
            <a:endParaRPr lang="fr-CA" sz="4400" dirty="0"/>
          </a:p>
        </p:txBody>
      </p:sp>
    </p:spTree>
    <p:extLst>
      <p:ext uri="{BB962C8B-B14F-4D97-AF65-F5344CB8AC3E}">
        <p14:creationId xmlns:p14="http://schemas.microsoft.com/office/powerpoint/2010/main" val="188838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CA" spc="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Pir</a:t>
            </a:r>
            <a:r>
              <a:rPr lang="fr-CA" spc="100" dirty="0">
                <a:solidFill>
                  <a:schemeClr val="bg1">
                    <a:lumMod val="75000"/>
                  </a:schemeClr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e</a:t>
            </a:r>
            <a:r>
              <a:rPr lang="fr-CA" spc="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encor</a:t>
            </a:r>
            <a:r>
              <a:rPr lang="fr-CA" spc="100" dirty="0">
                <a:solidFill>
                  <a:schemeClr val="bg1">
                    <a:lumMod val="75000"/>
                  </a:schemeClr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e</a:t>
            </a:r>
          </a:p>
        </p:txBody>
      </p:sp>
      <p:sp>
        <p:nvSpPr>
          <p:cNvPr id="5" name="Flèche courbée vers le haut 4"/>
          <p:cNvSpPr/>
          <p:nvPr/>
        </p:nvSpPr>
        <p:spPr>
          <a:xfrm>
            <a:off x="3563888" y="3143340"/>
            <a:ext cx="1152128" cy="516401"/>
          </a:xfrm>
          <a:prstGeom prst="curvedUpArrow">
            <a:avLst>
              <a:gd name="adj1" fmla="val 17483"/>
              <a:gd name="adj2" fmla="val 50000"/>
              <a:gd name="adj3" fmla="val 2251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A"/>
          </a:p>
        </p:txBody>
      </p:sp>
      <p:sp>
        <p:nvSpPr>
          <p:cNvPr id="6" name="ZoneTexte 5"/>
          <p:cNvSpPr txBox="1"/>
          <p:nvPr/>
        </p:nvSpPr>
        <p:spPr>
          <a:xfrm>
            <a:off x="3444859" y="2473936"/>
            <a:ext cx="4427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r</a:t>
            </a:r>
            <a:endParaRPr lang="fr-CA" sz="4400" dirty="0"/>
          </a:p>
        </p:txBody>
      </p:sp>
      <p:sp>
        <p:nvSpPr>
          <p:cNvPr id="7" name="ZoneTexte 6"/>
          <p:cNvSpPr txBox="1"/>
          <p:nvPr/>
        </p:nvSpPr>
        <p:spPr>
          <a:xfrm>
            <a:off x="4165357" y="2473934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en</a:t>
            </a:r>
            <a:endParaRPr lang="fr-CA" sz="4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E9DC077-4D0B-2546-A8EF-251C3559F643}"/>
              </a:ext>
            </a:extLst>
          </p:cNvPr>
          <p:cNvSpPr txBox="1"/>
          <p:nvPr/>
        </p:nvSpPr>
        <p:spPr>
          <a:xfrm>
            <a:off x="8240775" y="6329151"/>
            <a:ext cx="5341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dirty="0">
                <a:latin typeface="Arial" panose="020B0604020202020204" pitchFamily="34" charset="0"/>
                <a:cs typeface="Arial" panose="020B0604020202020204" pitchFamily="34" charset="0"/>
              </a:rPr>
              <a:t>© </a:t>
            </a:r>
            <a:r>
              <a:rPr lang="fr-CA" sz="1000" dirty="0" err="1">
                <a:latin typeface="Arial" panose="020B0604020202020204" pitchFamily="34" charset="0"/>
                <a:cs typeface="Arial" panose="020B0604020202020204" pitchFamily="34" charset="0"/>
              </a:rPr>
              <a:t>Fué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74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CA" spc="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Seul un </a:t>
            </a:r>
            <a:r>
              <a:rPr lang="fr-CA" spc="100" dirty="0" err="1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antivuris</a:t>
            </a:r>
            <a:endParaRPr lang="fr-CA" spc="100" dirty="0">
              <a:solidFill>
                <a:schemeClr val="bg1">
                  <a:lumMod val="75000"/>
                </a:schemeClr>
              </a:solidFill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</p:txBody>
      </p:sp>
      <p:sp>
        <p:nvSpPr>
          <p:cNvPr id="5" name="Flèche courbée vers le haut 4"/>
          <p:cNvSpPr/>
          <p:nvPr/>
        </p:nvSpPr>
        <p:spPr>
          <a:xfrm>
            <a:off x="3995936" y="3143340"/>
            <a:ext cx="936104" cy="516401"/>
          </a:xfrm>
          <a:prstGeom prst="curvedUpArrow">
            <a:avLst>
              <a:gd name="adj1" fmla="val 17483"/>
              <a:gd name="adj2" fmla="val 50000"/>
              <a:gd name="adj3" fmla="val 2251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A"/>
          </a:p>
        </p:txBody>
      </p:sp>
      <p:sp>
        <p:nvSpPr>
          <p:cNvPr id="6" name="ZoneTexte 5"/>
          <p:cNvSpPr txBox="1"/>
          <p:nvPr/>
        </p:nvSpPr>
        <p:spPr>
          <a:xfrm>
            <a:off x="3831473" y="2473936"/>
            <a:ext cx="5245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n</a:t>
            </a:r>
            <a:endParaRPr lang="fr-CA" sz="4400" dirty="0"/>
          </a:p>
        </p:txBody>
      </p:sp>
      <p:sp>
        <p:nvSpPr>
          <p:cNvPr id="7" name="ZoneTexte 6"/>
          <p:cNvSpPr txBox="1"/>
          <p:nvPr/>
        </p:nvSpPr>
        <p:spPr>
          <a:xfrm>
            <a:off x="4342962" y="2473934"/>
            <a:ext cx="8547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an</a:t>
            </a:r>
            <a:endParaRPr lang="fr-CA" sz="4400" dirty="0"/>
          </a:p>
        </p:txBody>
      </p:sp>
    </p:spTree>
    <p:extLst>
      <p:ext uri="{BB962C8B-B14F-4D97-AF65-F5344CB8AC3E}">
        <p14:creationId xmlns:p14="http://schemas.microsoft.com/office/powerpoint/2010/main" val="74531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CA" spc="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Toujour</a:t>
            </a:r>
            <a:r>
              <a:rPr lang="fr-CA" spc="100" dirty="0">
                <a:solidFill>
                  <a:schemeClr val="bg1">
                    <a:lumMod val="75000"/>
                  </a:schemeClr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s</a:t>
            </a:r>
            <a:r>
              <a:rPr lang="fr-CA" spc="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à l’affût</a:t>
            </a:r>
            <a:endParaRPr lang="fr-CA" spc="100" dirty="0">
              <a:solidFill>
                <a:schemeClr val="bg1">
                  <a:lumMod val="75000"/>
                </a:schemeClr>
              </a:solidFill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</p:txBody>
      </p:sp>
      <p:sp>
        <p:nvSpPr>
          <p:cNvPr id="5" name="Flèche courbée vers le haut 4"/>
          <p:cNvSpPr/>
          <p:nvPr/>
        </p:nvSpPr>
        <p:spPr>
          <a:xfrm>
            <a:off x="4111739" y="3143340"/>
            <a:ext cx="936104" cy="516401"/>
          </a:xfrm>
          <a:prstGeom prst="curvedUpArrow">
            <a:avLst>
              <a:gd name="adj1" fmla="val 17483"/>
              <a:gd name="adj2" fmla="val 50000"/>
              <a:gd name="adj3" fmla="val 2251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A"/>
          </a:p>
        </p:txBody>
      </p:sp>
      <p:sp>
        <p:nvSpPr>
          <p:cNvPr id="6" name="ZoneTexte 5"/>
          <p:cNvSpPr txBox="1"/>
          <p:nvPr/>
        </p:nvSpPr>
        <p:spPr>
          <a:xfrm>
            <a:off x="3985234" y="2473936"/>
            <a:ext cx="4427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r</a:t>
            </a:r>
            <a:endParaRPr lang="fr-CA" sz="4400" dirty="0"/>
          </a:p>
        </p:txBody>
      </p:sp>
      <p:sp>
        <p:nvSpPr>
          <p:cNvPr id="7" name="ZoneTexte 6"/>
          <p:cNvSpPr txBox="1"/>
          <p:nvPr/>
        </p:nvSpPr>
        <p:spPr>
          <a:xfrm>
            <a:off x="4673637" y="2473936"/>
            <a:ext cx="514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à</a:t>
            </a:r>
            <a:endParaRPr lang="fr-CA" sz="4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E96F86-445D-0D4B-B108-8CAFA309B5B9}"/>
              </a:ext>
            </a:extLst>
          </p:cNvPr>
          <p:cNvSpPr txBox="1"/>
          <p:nvPr/>
        </p:nvSpPr>
        <p:spPr>
          <a:xfrm>
            <a:off x="8240775" y="6329151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dirty="0">
                <a:latin typeface="Arial" panose="020B0604020202020204" pitchFamily="34" charset="0"/>
                <a:cs typeface="Arial" panose="020B0604020202020204" pitchFamily="34" charset="0"/>
              </a:rPr>
              <a:t>© té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6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CA" spc="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La célèbr</a:t>
            </a:r>
            <a:r>
              <a:rPr lang="fr-CA" spc="100" dirty="0">
                <a:solidFill>
                  <a:schemeClr val="bg1">
                    <a:lumMod val="75000"/>
                  </a:schemeClr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e</a:t>
            </a:r>
            <a:r>
              <a:rPr lang="fr-CA" spc="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aventurièr</a:t>
            </a:r>
            <a:r>
              <a:rPr lang="fr-CA" spc="100" dirty="0">
                <a:solidFill>
                  <a:schemeClr val="bg1">
                    <a:lumMod val="75000"/>
                  </a:schemeClr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e</a:t>
            </a:r>
          </a:p>
        </p:txBody>
      </p:sp>
      <p:sp>
        <p:nvSpPr>
          <p:cNvPr id="5" name="Flèche courbée vers le haut 4"/>
          <p:cNvSpPr/>
          <p:nvPr/>
        </p:nvSpPr>
        <p:spPr>
          <a:xfrm>
            <a:off x="3779912" y="3143340"/>
            <a:ext cx="936104" cy="516401"/>
          </a:xfrm>
          <a:prstGeom prst="curvedUpArrow">
            <a:avLst>
              <a:gd name="adj1" fmla="val 17483"/>
              <a:gd name="adj2" fmla="val 50000"/>
              <a:gd name="adj3" fmla="val 2251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A"/>
          </a:p>
        </p:txBody>
      </p:sp>
      <p:sp>
        <p:nvSpPr>
          <p:cNvPr id="6" name="ZoneTexte 5"/>
          <p:cNvSpPr txBox="1"/>
          <p:nvPr/>
        </p:nvSpPr>
        <p:spPr>
          <a:xfrm>
            <a:off x="3635896" y="2473935"/>
            <a:ext cx="4427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r</a:t>
            </a:r>
            <a:endParaRPr lang="fr-CA" sz="4400" dirty="0"/>
          </a:p>
        </p:txBody>
      </p:sp>
      <p:sp>
        <p:nvSpPr>
          <p:cNvPr id="7" name="ZoneTexte 6"/>
          <p:cNvSpPr txBox="1"/>
          <p:nvPr/>
        </p:nvSpPr>
        <p:spPr>
          <a:xfrm>
            <a:off x="4355976" y="2473935"/>
            <a:ext cx="514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a</a:t>
            </a:r>
            <a:endParaRPr lang="fr-CA" sz="4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6CF1B8B-6786-634C-BC2A-E5B5E75B806B}"/>
              </a:ext>
            </a:extLst>
          </p:cNvPr>
          <p:cNvSpPr txBox="1"/>
          <p:nvPr/>
        </p:nvSpPr>
        <p:spPr>
          <a:xfrm>
            <a:off x="8240775" y="6329151"/>
            <a:ext cx="4555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dirty="0">
                <a:latin typeface="Arial" panose="020B0604020202020204" pitchFamily="34" charset="0"/>
                <a:cs typeface="Arial" panose="020B0604020202020204" pitchFamily="34" charset="0"/>
              </a:rPr>
              <a:t>© </a:t>
            </a:r>
            <a:r>
              <a:rPr lang="fr-CA" sz="1000" dirty="0" err="1">
                <a:latin typeface="Arial" panose="020B0604020202020204" pitchFamily="34" charset="0"/>
                <a:cs typeface="Arial" panose="020B0604020202020204" pitchFamily="34" charset="0"/>
              </a:rPr>
              <a:t>ué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57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CA" spc="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Il y a</a:t>
            </a:r>
            <a:endParaRPr lang="fr-CA" spc="100" dirty="0">
              <a:solidFill>
                <a:schemeClr val="bg1">
                  <a:lumMod val="75000"/>
                </a:schemeClr>
              </a:solidFill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</p:txBody>
      </p:sp>
      <p:sp>
        <p:nvSpPr>
          <p:cNvPr id="5" name="Flèche courbée vers le haut 4"/>
          <p:cNvSpPr/>
          <p:nvPr/>
        </p:nvSpPr>
        <p:spPr>
          <a:xfrm>
            <a:off x="4211960" y="3143340"/>
            <a:ext cx="576063" cy="516401"/>
          </a:xfrm>
          <a:prstGeom prst="curvedUpArrow">
            <a:avLst>
              <a:gd name="adj1" fmla="val 17483"/>
              <a:gd name="adj2" fmla="val 50000"/>
              <a:gd name="adj3" fmla="val 2251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A"/>
          </a:p>
        </p:txBody>
      </p:sp>
      <p:sp>
        <p:nvSpPr>
          <p:cNvPr id="6" name="ZoneTexte 5"/>
          <p:cNvSpPr txBox="1"/>
          <p:nvPr/>
        </p:nvSpPr>
        <p:spPr>
          <a:xfrm>
            <a:off x="4058089" y="2473936"/>
            <a:ext cx="3529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l</a:t>
            </a:r>
            <a:endParaRPr lang="fr-CA" sz="4400" dirty="0"/>
          </a:p>
        </p:txBody>
      </p:sp>
      <p:sp>
        <p:nvSpPr>
          <p:cNvPr id="7" name="ZoneTexte 6"/>
          <p:cNvSpPr txBox="1"/>
          <p:nvPr/>
        </p:nvSpPr>
        <p:spPr>
          <a:xfrm>
            <a:off x="4400706" y="2473935"/>
            <a:ext cx="489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spc="1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y</a:t>
            </a:r>
            <a:endParaRPr lang="fr-CA" sz="4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559721B-B0AC-1D4E-BB38-7C05524C9D60}"/>
              </a:ext>
            </a:extLst>
          </p:cNvPr>
          <p:cNvSpPr txBox="1"/>
          <p:nvPr/>
        </p:nvSpPr>
        <p:spPr>
          <a:xfrm>
            <a:off x="8240775" y="6329151"/>
            <a:ext cx="5341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dirty="0">
                <a:latin typeface="Arial" panose="020B0604020202020204" pitchFamily="34" charset="0"/>
                <a:cs typeface="Arial" panose="020B0604020202020204" pitchFamily="34" charset="0"/>
              </a:rPr>
              <a:t>© </a:t>
            </a:r>
            <a:r>
              <a:rPr lang="fr-CA" sz="1000" dirty="0" err="1">
                <a:latin typeface="Arial" panose="020B0604020202020204" pitchFamily="34" charset="0"/>
                <a:cs typeface="Arial" panose="020B0604020202020204" pitchFamily="34" charset="0"/>
              </a:rPr>
              <a:t>Fué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57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4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4800" dirty="0"/>
              <a:t>Tu es prêt!</a:t>
            </a:r>
          </a:p>
          <a:p>
            <a:pPr marL="0" indent="0">
              <a:buNone/>
            </a:pPr>
            <a:r>
              <a:rPr lang="fr-CA" sz="4800" dirty="0"/>
              <a:t>Tu es prête !</a:t>
            </a:r>
          </a:p>
          <a:p>
            <a:pPr marL="0" indent="0">
              <a:buNone/>
            </a:pPr>
            <a:r>
              <a:rPr lang="fr-CA" sz="3600" dirty="0"/>
              <a:t>À toi de faire </a:t>
            </a:r>
          </a:p>
          <a:p>
            <a:pPr marL="0" indent="0">
              <a:buNone/>
            </a:pPr>
            <a:r>
              <a:rPr lang="fr-CA" sz="3600" dirty="0"/>
              <a:t>            les liaisons!</a:t>
            </a:r>
          </a:p>
        </p:txBody>
      </p:sp>
      <p:pic>
        <p:nvPicPr>
          <p:cNvPr id="4" name="image1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2484" y="527051"/>
            <a:ext cx="4296132" cy="547061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481C888-B04B-A149-9DF1-A415FA1AE14E}"/>
              </a:ext>
            </a:extLst>
          </p:cNvPr>
          <p:cNvSpPr txBox="1"/>
          <p:nvPr/>
        </p:nvSpPr>
        <p:spPr>
          <a:xfrm>
            <a:off x="6091501" y="6406966"/>
            <a:ext cx="2595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900" dirty="0"/>
              <a:t>© Futé | Matériel protégé par des droits d’auteurs.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1AA99B0-DD79-FE40-8B83-593372242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101" y="5846393"/>
            <a:ext cx="1071895" cy="47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855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88</Words>
  <Application>Microsoft Macintosh PowerPoint</Application>
  <PresentationFormat>Affichage à l'écran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Andika</vt:lpstr>
      <vt:lpstr>Arial</vt:lpstr>
      <vt:lpstr>Calibri</vt:lpstr>
      <vt:lpstr>Thème Office</vt:lpstr>
      <vt:lpstr>Les liaisons…</vt:lpstr>
      <vt:lpstr>Elle est fiévreuse</vt:lpstr>
      <vt:lpstr>Elle a mal</vt:lpstr>
      <vt:lpstr>Pire encore</vt:lpstr>
      <vt:lpstr>Seul un antivuris</vt:lpstr>
      <vt:lpstr>Toujours à l’affût</vt:lpstr>
      <vt:lpstr>La célèbre aventurière</vt:lpstr>
      <vt:lpstr>Il y a</vt:lpstr>
      <vt:lpstr>Présentation PowerPoint</vt:lpstr>
    </vt:vector>
  </TitlesOfParts>
  <Company>HP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liaisons…</dc:title>
  <dc:creator>Genevieve</dc:creator>
  <cp:lastModifiedBy>Utilisateur Microsoft Office</cp:lastModifiedBy>
  <cp:revision>11</cp:revision>
  <dcterms:created xsi:type="dcterms:W3CDTF">2021-03-14T12:19:52Z</dcterms:created>
  <dcterms:modified xsi:type="dcterms:W3CDTF">2021-09-08T00:32:00Z</dcterms:modified>
</cp:coreProperties>
</file>